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63A9B-DCB1-4A87-9532-6843BF7C2CD1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6D4E0-5347-4E79-A58D-8C4735D1F3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69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63A9B-DCB1-4A87-9532-6843BF7C2CD1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6D4E0-5347-4E79-A58D-8C4735D1F3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277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Unity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02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48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20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5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59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43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46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8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5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7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52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23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94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0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9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97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81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05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0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99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3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30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59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93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14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91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09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39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32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50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82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10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03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애니메이션 시스템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88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</Words>
  <Application>Microsoft Office PowerPoint</Application>
  <PresentationFormat>화면 슬라이드 쇼(4:3)</PresentationFormat>
  <Paragraphs>35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맑은 고딕</vt:lpstr>
      <vt:lpstr>Arial</vt:lpstr>
      <vt:lpstr>Lucida Sans Unicode</vt:lpstr>
      <vt:lpstr>Office 테마</vt:lpstr>
      <vt:lpstr>Game Programming with Unity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2D 애니메이션 시스템</vt:lpstr>
      <vt:lpstr>애니메이션 시스템</vt:lpstr>
      <vt:lpstr>애니메이션 시스템</vt:lpstr>
      <vt:lpstr>애니메이션 시스템</vt:lpstr>
      <vt:lpstr>애니메이션 시스템</vt:lpstr>
      <vt:lpstr>애니메이션 시스템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Unity</dc:title>
  <dc:creator>Louis</dc:creator>
  <cp:lastModifiedBy>Louis</cp:lastModifiedBy>
  <cp:revision>1</cp:revision>
  <dcterms:created xsi:type="dcterms:W3CDTF">2019-04-15T13:48:58Z</dcterms:created>
  <dcterms:modified xsi:type="dcterms:W3CDTF">2019-04-15T13:48:58Z</dcterms:modified>
</cp:coreProperties>
</file>